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4" r:id="rId3"/>
    <p:sldId id="266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First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First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First Grade Fig. 19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First Grade Fig. 19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/>
          </a:p>
          <a:p>
            <a:r>
              <a:rPr lang="es-ES" dirty="0"/>
              <a:t> Lectura/Destrezas de comprensión. Los estudiantes utilizan una variedad flexible de destrezas meta-cognitivas tanto en lecturas asignadas como independientes para entender el mensaje del autor. Conforme se van desarrollando como lectores autónomos y críticos, los estudiantes continúan aplicando los estándares previos con mayor profundidad en textos que tienen un nivel más alto de complejidad. Se espera que los </a:t>
            </a:r>
            <a:r>
              <a:rPr lang="es-ES" dirty="0" smtClean="0"/>
              <a:t>estudiantes 1st.Fig.19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 </a:t>
            </a:r>
            <a:r>
              <a:rPr lang="es-ES" dirty="0"/>
              <a:t>(A) establezcan propósitos en la lectura de textos selectos basándose en metas establecidas para mejorar la </a:t>
            </a:r>
            <a:r>
              <a:rPr lang="es-ES" dirty="0" smtClean="0"/>
              <a:t>comprensión 1st.Fig.19A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953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(B) formulen preguntas literales sobre el </a:t>
            </a:r>
            <a:r>
              <a:rPr lang="es-ES" dirty="0" smtClean="0"/>
              <a:t>texto 1st.Fig.19B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737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s-ES" dirty="0"/>
              <a:t>(C) presten atención a su comprensión y hagan ajustes (ej., utilizando conocimientos previos, creando imágenes sensoriales, volviendo a leer partes del texto en voz alta</a:t>
            </a:r>
            <a:r>
              <a:rPr lang="es-ES" dirty="0" smtClean="0"/>
              <a:t>) 1st.Fig. 19C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4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(D) hagan inferencias sobre el texto y utilicen evidencia textual para apoyar su </a:t>
            </a:r>
            <a:r>
              <a:rPr lang="es-ES" dirty="0" smtClean="0"/>
              <a:t>comprensión 1st.Fig.19D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640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(E) vuelvan a relatar o actúen los eventos principales de una historia en un orden </a:t>
            </a:r>
            <a:r>
              <a:rPr lang="es-ES" dirty="0" smtClean="0"/>
              <a:t>lógico 1st.Fig.19E </a:t>
            </a:r>
            <a:r>
              <a:rPr lang="es-ES" dirty="0"/>
              <a:t>	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826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(F) hagan conexiones con sus propias experiencias, con las ideas en otros textos y con la comunidad en general, y discutan sobre las evidencias del texto. 	</a:t>
            </a:r>
            <a:r>
              <a:rPr lang="es-ES" smtClean="0"/>
              <a:t>1st.Fig.19F</a:t>
            </a:r>
            <a:endParaRPr lang="es-E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Fig.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693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247</Words>
  <Application>Microsoft Office PowerPoint</Application>
  <PresentationFormat>On-screen Show (4:3)</PresentationFormat>
  <Paragraphs>23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13</cp:revision>
  <dcterms:created xsi:type="dcterms:W3CDTF">2014-10-20T16:17:28Z</dcterms:created>
  <dcterms:modified xsi:type="dcterms:W3CDTF">2014-11-18T17:56:47Z</dcterms:modified>
</cp:coreProperties>
</file>